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E60A5"/>
    <a:srgbClr val="DC42C6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2" d="100"/>
          <a:sy n="72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251.2</c:v>
                </c:pt>
                <c:pt idx="1">
                  <c:v>324.2</c:v>
                </c:pt>
                <c:pt idx="2">
                  <c:v>7.9</c:v>
                </c:pt>
                <c:pt idx="3">
                  <c:v>26.3</c:v>
                </c:pt>
                <c:pt idx="4">
                  <c:v>1342.7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5701100481725816"/>
          <c:y val="3.8672089337387604E-2"/>
          <c:w val="0.4208377688435978"/>
          <c:h val="0.9613279106626126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2019 год -1966,6</c:v>
                </c:pt>
                <c:pt idx="1">
                  <c:v>2020 год -2010,4</c:v>
                </c:pt>
                <c:pt idx="2">
                  <c:v>2021 год -2079,2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1966.6</c:v>
                </c:pt>
                <c:pt idx="1">
                  <c:v>2010.4</c:v>
                </c:pt>
                <c:pt idx="2">
                  <c:v>2079.1999999999998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857624"/>
        <c:axId val="146858016"/>
      </c:barChart>
      <c:catAx>
        <c:axId val="146857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6858016"/>
        <c:crosses val="autoZero"/>
        <c:auto val="1"/>
        <c:lblAlgn val="ctr"/>
        <c:lblOffset val="100"/>
        <c:tickLblSkip val="1"/>
        <c:noMultiLvlLbl val="0"/>
      </c:catAx>
      <c:valAx>
        <c:axId val="14685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57624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4"/>
          <c:y val="4.7210300429184553E-2"/>
          <c:w val="0.53747072599531609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3740.6</c:v>
                </c:pt>
                <c:pt idx="1">
                  <c:v>1704.5</c:v>
                </c:pt>
                <c:pt idx="2">
                  <c:v>1534.1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1966.6</c:v>
                </c:pt>
                <c:pt idx="1">
                  <c:v>2010.4</c:v>
                </c:pt>
                <c:pt idx="2">
                  <c:v>2079.1999999999998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858800"/>
        <c:axId val="146859192"/>
        <c:axId val="0"/>
      </c:bar3DChart>
      <c:catAx>
        <c:axId val="14685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859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85919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85880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95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социалная политика</c:v>
                </c:pt>
                <c:pt idx="4">
                  <c:v>Культура</c:v>
                </c:pt>
                <c:pt idx="5">
                  <c:v>Межбюджетные трансферты</c:v>
                </c:pt>
                <c:pt idx="6">
                  <c:v>Образование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4177.3999999999996</c:v>
                </c:pt>
                <c:pt idx="1">
                  <c:v>714.5</c:v>
                </c:pt>
                <c:pt idx="2">
                  <c:v>83.3</c:v>
                </c:pt>
                <c:pt idx="3">
                  <c:v>114.5</c:v>
                </c:pt>
                <c:pt idx="4">
                  <c:v>693.9</c:v>
                </c:pt>
                <c:pt idx="5">
                  <c:v>1.1000000000000001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8079616"/>
        <c:axId val="148080008"/>
        <c:axId val="0"/>
      </c:bar3DChart>
      <c:catAx>
        <c:axId val="14807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8080008"/>
        <c:crosses val="autoZero"/>
        <c:auto val="1"/>
        <c:lblAlgn val="ctr"/>
        <c:lblOffset val="100"/>
        <c:noMultiLvlLbl val="0"/>
      </c:catAx>
      <c:valAx>
        <c:axId val="1480800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4807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7"/>
          <c:y val="3.6480686695278972E-2"/>
          <c:w val="0.6346604215456676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2019-6318,1</c:v>
                </c:pt>
                <c:pt idx="1">
                  <c:v>2020-3798,8</c:v>
                </c:pt>
                <c:pt idx="2">
                  <c:v>2021-3699,8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6318.1</c:v>
                </c:pt>
                <c:pt idx="1">
                  <c:v>3798.8</c:v>
                </c:pt>
                <c:pt idx="2">
                  <c:v>3699.8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8080792"/>
        <c:axId val="148081184"/>
        <c:axId val="0"/>
      </c:bar3DChart>
      <c:catAx>
        <c:axId val="148080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808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08118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808079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4"/>
          <c:y val="4.7210300429184553E-2"/>
          <c:w val="0.53747072599531609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6318.1</c:v>
                </c:pt>
                <c:pt idx="1">
                  <c:v>3798.8</c:v>
                </c:pt>
                <c:pt idx="2">
                  <c:v>3699.8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1410.4</c:v>
                </c:pt>
                <c:pt idx="1">
                  <c:v>514.20000000000005</c:v>
                </c:pt>
                <c:pt idx="2">
                  <c:v>457.4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8081968"/>
        <c:axId val="148082360"/>
        <c:axId val="0"/>
      </c:bar3DChart>
      <c:catAx>
        <c:axId val="14808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8082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08236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80819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2019год и на плановый период 2020 и 2021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2019-2021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19.09.2017 №80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2019-2021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 custLinFactNeighborX="-1228" custLinFactNeighborY="4562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97652" custRadScaleInc="-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 custRadScaleRad="120007" custRadScaleInc="-1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 custRadScaleRad="111622" custRadScaleInc="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ПРОЕКТ </a:t>
            </a:r>
            <a:r>
              <a:rPr lang="ru-RU" dirty="0" err="1" smtClean="0"/>
              <a:t>бюджетА</a:t>
            </a:r>
            <a:r>
              <a:rPr lang="ru-RU" dirty="0" smtClean="0"/>
              <a:t> </a:t>
            </a:r>
            <a:r>
              <a:rPr lang="ru-RU" dirty="0" err="1" smtClean="0"/>
              <a:t>Зеленовского</a:t>
            </a:r>
            <a:r>
              <a:rPr lang="ru-RU" dirty="0" smtClean="0"/>
              <a:t> сельского поселения на 2019 год и на плановый период 2020 и 2021годов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467379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11464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</a:t>
                      </a:r>
                      <a:r>
                        <a:rPr lang="en-US" dirty="0" smtClean="0"/>
                        <a:t>9</a:t>
                      </a:r>
                      <a:r>
                        <a:rPr lang="ru-RU" dirty="0" smtClean="0"/>
                        <a:t>-202</a:t>
                      </a:r>
                      <a:r>
                        <a:rPr lang="en-US" dirty="0" smtClean="0"/>
                        <a:t>1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264307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5841"/>
            <a:ext cx="5421888" cy="264307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</a:t>
            </a:r>
            <a:r>
              <a:rPr lang="ru-RU" sz="1200" dirty="0" err="1" smtClean="0"/>
              <a:t>Зеленовского</a:t>
            </a:r>
            <a:r>
              <a:rPr lang="ru-RU" sz="1200" dirty="0" smtClean="0"/>
              <a:t>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624" y="4347883"/>
            <a:ext cx="4098808" cy="124760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99222" y="4347883"/>
            <a:ext cx="3525794" cy="124760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0087" y="6016487"/>
            <a:ext cx="3803374" cy="8415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Обеспечение общественного порядка и противодействие преступности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99222" y="6109252"/>
            <a:ext cx="3766482" cy="7487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0453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701736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на 201</a:t>
            </a:r>
            <a:r>
              <a:rPr lang="en-US" sz="2000" dirty="0" smtClean="0"/>
              <a:t>9</a:t>
            </a:r>
            <a:r>
              <a:rPr lang="ru-RU" sz="2000" dirty="0" smtClean="0"/>
              <a:t> год предусмотрены в сумме 6318</a:t>
            </a:r>
            <a:r>
              <a:rPr lang="en-US" sz="2000" dirty="0" smtClean="0"/>
              <a:t>,1</a:t>
            </a:r>
            <a:r>
              <a:rPr lang="ru-RU" sz="2000" dirty="0" smtClean="0"/>
              <a:t>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59" y="2291938"/>
            <a:ext cx="8686800" cy="4525963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251</a:t>
            </a:r>
            <a:r>
              <a:rPr lang="en-US" dirty="0" smtClean="0">
                <a:solidFill>
                  <a:schemeClr val="tx1"/>
                </a:solidFill>
              </a:rPr>
              <a:t>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324,2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959839"/>
            <a:ext cx="2788723" cy="1045030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1342,7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4065" y="3817143"/>
            <a:ext cx="2465294" cy="1204832"/>
          </a:xfrm>
          <a:prstGeom prst="rect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4351,6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63889" y="3715453"/>
            <a:ext cx="2577936" cy="1290386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en-US" dirty="0" smtClean="0"/>
              <a:t>26,3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45293" y="5447764"/>
            <a:ext cx="2488772" cy="103031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</a:t>
            </a: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рафы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санкции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возмещение ущерба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</a:t>
            </a:r>
            <a:r>
              <a:rPr lang="en-US" dirty="0" smtClean="0">
                <a:solidFill>
                  <a:schemeClr val="tx1"/>
                </a:solidFill>
              </a:rPr>
              <a:t>,3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в 2019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7105471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21999139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</a:rPr>
              <a:t>Зеленовского</a:t>
            </a:r>
            <a:r>
              <a:rPr lang="ru-RU" b="1" dirty="0" smtClean="0">
                <a:latin typeface="Times New Roman" pitchFamily="18" charset="0"/>
              </a:rPr>
              <a:t>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095431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«бюджет развития»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поселения на 201</a:t>
            </a:r>
            <a:r>
              <a:rPr lang="en-US" sz="2000" dirty="0" smtClean="0"/>
              <a:t>9</a:t>
            </a:r>
            <a:r>
              <a:rPr lang="ru-RU" sz="2000" dirty="0" smtClean="0"/>
              <a:t> год </a:t>
            </a:r>
            <a:br>
              <a:rPr lang="ru-RU" sz="2000" dirty="0" smtClean="0"/>
            </a:br>
            <a:r>
              <a:rPr lang="en-US" sz="2000" dirty="0" smtClean="0"/>
              <a:t>6318,1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5746" y="1411825"/>
            <a:ext cx="3538954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4177</a:t>
            </a:r>
            <a:r>
              <a:rPr lang="en-US" dirty="0" smtClean="0">
                <a:solidFill>
                  <a:schemeClr val="tx1"/>
                </a:solidFill>
              </a:rPr>
              <a:t>,4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2945749"/>
            <a:ext cx="357259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714,5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38354" y="1411824"/>
            <a:ext cx="3350741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38354" y="2921999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693,9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5746" y="5567045"/>
            <a:ext cx="3908962" cy="10130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8837" y="4779981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08838" y="4838517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746" y="4443211"/>
            <a:ext cx="3680040" cy="6697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экономика527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с/п на 201</a:t>
            </a:r>
            <a:r>
              <a:rPr lang="en-US" sz="2000" dirty="0" smtClean="0"/>
              <a:t>9</a:t>
            </a:r>
            <a:r>
              <a:rPr lang="ru-RU" sz="2000" dirty="0" smtClean="0"/>
              <a:t>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1738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1065</TotalTime>
  <Words>258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ПРОЕКТ бюджетА Зеленовского сельского поселения на 2019 год и на плановый период 2020 и 2021годов</vt:lpstr>
      <vt:lpstr>Презентация PowerPoint</vt:lpstr>
      <vt:lpstr>бюджет на 2018 год и на плановый период 2019 и 2020 годов направлен   на решение следующих ключевых задач:</vt:lpstr>
      <vt:lpstr>Доходы бюджета Зеленовского сельского поселения на 2019 год предусмотрены в сумме 6318,1 тыс. рублей</vt:lpstr>
      <vt:lpstr>Поступление собственных доходов в бюджет  Зеленовского сельского поселения в 2019 году</vt:lpstr>
      <vt:lpstr>Презентация PowerPoint</vt:lpstr>
      <vt:lpstr>Поступления в бюджет  Зеленовского сельского  поселения </vt:lpstr>
      <vt:lpstr>«бюджет развития» Зеленовского поселения на 2019 год  6318,1тыс. рублей</vt:lpstr>
      <vt:lpstr>Доля расходов бюджета Зеленовского с/п на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164</cp:revision>
  <dcterms:created xsi:type="dcterms:W3CDTF">2014-05-06T10:06:48Z</dcterms:created>
  <dcterms:modified xsi:type="dcterms:W3CDTF">2019-01-16T10:45:46Z</dcterms:modified>
</cp:coreProperties>
</file>