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718" autoAdjust="0"/>
  </p:normalViewPr>
  <p:slideViewPr>
    <p:cSldViewPr snapToGrid="0">
      <p:cViewPr varScale="1">
        <p:scale>
          <a:sx n="70" d="100"/>
          <a:sy n="70" d="100"/>
        </p:scale>
        <p:origin x="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7.0829174021565383E-2"/>
          <c:y val="0.11697918144213358"/>
          <c:w val="0.32435159581551687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5488944397856991"/>
                  <c:y val="2.0932192379256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478,4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499064073180605E-2"/>
                  <c:y val="3.04113370689687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0236149120578073E-2"/>
                  <c:y val="-0.1150054771040364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1498,6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/>
                      <a:t>968,1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3.1032178134606504E-2"/>
                  <c:y val="6.7572802572748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Земельный налог</c:v>
                </c:pt>
                <c:pt idx="6">
                  <c:v>Налог на имущество физических лиц</c:v>
                </c:pt>
                <c:pt idx="7">
                  <c:v>Акцизы по подакцизным товарам</c:v>
                </c:pt>
                <c:pt idx="8">
                  <c:v>Штрафы, санкции, возмещение
 ущерба</c:v>
                </c:pt>
                <c:pt idx="9">
                  <c:v>Безвозмездные поступления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423.1</c:v>
                </c:pt>
                <c:pt idx="2">
                  <c:v>480.1</c:v>
                </c:pt>
                <c:pt idx="3">
                  <c:v>7.9</c:v>
                </c:pt>
                <c:pt idx="4">
                  <c:v>32.4</c:v>
                </c:pt>
                <c:pt idx="5">
                  <c:v>1672.9</c:v>
                </c:pt>
                <c:pt idx="6">
                  <c:v>37.9</c:v>
                </c:pt>
                <c:pt idx="7">
                  <c:v>0</c:v>
                </c:pt>
                <c:pt idx="8">
                  <c:v>11.1</c:v>
                </c:pt>
                <c:pt idx="9">
                  <c:v>4226.8999999999996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3374090348020423"/>
          <c:y val="4.3135619560712803E-2"/>
          <c:w val="0.85581437736949784"/>
          <c:h val="0.56542044201421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68,1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16,7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2,3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 smtClean="0"/>
                      <a:t>11,58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smtClean="0"/>
                      <a:t>0,02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расходы</c:v>
                </c:pt>
                <c:pt idx="1">
                  <c:v>Национальная  безопасность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Национальная политика</c:v>
                </c:pt>
                <c:pt idx="6">
                  <c:v>Культура</c:v>
                </c:pt>
                <c:pt idx="11">
                  <c:v>Межбюджетные трансферты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 formatCode="0.0">
                  <c:v>5989.7</c:v>
                </c:pt>
                <c:pt idx="1">
                  <c:v>77.099999999999994</c:v>
                </c:pt>
                <c:pt idx="2">
                  <c:v>421.4</c:v>
                </c:pt>
                <c:pt idx="3">
                  <c:v>269.2</c:v>
                </c:pt>
                <c:pt idx="4">
                  <c:v>17</c:v>
                </c:pt>
                <c:pt idx="6">
                  <c:v>735.3</c:v>
                </c:pt>
                <c:pt idx="11">
                  <c:v>0.02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90442984"/>
        <c:axId val="190443376"/>
        <c:axId val="0"/>
      </c:bar3DChart>
      <c:catAx>
        <c:axId val="1904429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90443376"/>
        <c:crosses val="autoZero"/>
        <c:auto val="1"/>
        <c:lblAlgn val="ctr"/>
        <c:lblOffset val="100"/>
        <c:noMultiLvlLbl val="0"/>
      </c:catAx>
      <c:valAx>
        <c:axId val="19044337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19044298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4"/>
          <c:y val="4.7210300429184553E-2"/>
          <c:w val="0.53747072599531531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финансовая помощь из областного бюджета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3"/>
                <c:pt idx="0">
                  <c:v>2018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3"/>
                <c:pt idx="0">
                  <c:v>3596.7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собственные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3"/>
                <c:pt idx="0">
                  <c:v>2018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3"/>
                <c:pt idx="0">
                  <c:v>2665.3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90444160"/>
        <c:axId val="190444552"/>
        <c:axId val="0"/>
      </c:bar3DChart>
      <c:catAx>
        <c:axId val="19044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0444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0444552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0444160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004"/>
          <c:y val="0.16738197424892687"/>
          <c:w val="0.33606557377049268"/>
          <c:h val="0.59227467811158863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4"/>
          <c:y val="3.8626609442060089E-2"/>
          <c:w val="0.53747072599531531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6200.9</c:v>
                </c:pt>
                <c:pt idx="1">
                  <c:v>5989.7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90445336"/>
        <c:axId val="190445728"/>
        <c:axId val="0"/>
      </c:bar3DChart>
      <c:catAx>
        <c:axId val="190445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0445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0445728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044533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004"/>
          <c:y val="0.16738197424892687"/>
          <c:w val="0.33606557377049268"/>
          <c:h val="0.59227467811158863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4"/>
          <c:y val="4.7210300429184553E-2"/>
          <c:w val="0.53747072599531531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00FF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2017г</c:v>
                </c:pt>
                <c:pt idx="1">
                  <c:v>2018г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6200.9</c:v>
                </c:pt>
                <c:pt idx="1">
                  <c:v>5989.6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муниципальное задание</c:v>
                </c:pt>
              </c:strCache>
            </c:strRef>
          </c:tx>
          <c:spPr>
            <a:solidFill>
              <a:srgbClr val="FF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2017г</c:v>
                </c:pt>
                <c:pt idx="1">
                  <c:v>2018г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655</c:v>
                </c:pt>
                <c:pt idx="1">
                  <c:v>744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90301240"/>
        <c:axId val="190301632"/>
        <c:axId val="0"/>
      </c:bar3DChart>
      <c:catAx>
        <c:axId val="190301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0301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0301632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0301240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004"/>
          <c:y val="0.16738197424892687"/>
          <c:w val="0.33606557377049268"/>
          <c:h val="0.59227467811158863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4"/>
          <c:y val="4.7210300429184553E-2"/>
          <c:w val="0.53747072599531531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2017г</c:v>
                </c:pt>
                <c:pt idx="1">
                  <c:v>2018г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6200.9</c:v>
                </c:pt>
                <c:pt idx="1">
                  <c:v>5989.7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2017г</c:v>
                </c:pt>
                <c:pt idx="1">
                  <c:v>2018г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2260.5</c:v>
                </c:pt>
                <c:pt idx="1">
                  <c:v>1576.6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90302808"/>
        <c:axId val="190303200"/>
        <c:axId val="0"/>
      </c:bar3DChart>
      <c:catAx>
        <c:axId val="190302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0303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0303200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0302808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004"/>
          <c:y val="0.16738197424892687"/>
          <c:w val="0.33606557377049268"/>
          <c:h val="0.59227467811158863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0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94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2130425"/>
            <a:ext cx="8137567" cy="2310946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mtClean="0"/>
              <a:t>Проект </a:t>
            </a:r>
            <a:r>
              <a:rPr lang="ru-RU" smtClean="0"/>
              <a:t>отчет                         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 исполнении бюджета </a:t>
            </a:r>
            <a:r>
              <a:rPr lang="ru-RU" dirty="0" err="1" smtClean="0"/>
              <a:t>Зеленовского</a:t>
            </a:r>
            <a:r>
              <a:rPr lang="ru-RU" dirty="0" smtClean="0"/>
              <a:t> сельского поселения за 2018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219840"/>
              </p:ext>
            </p:extLst>
          </p:nvPr>
        </p:nvGraphicFramePr>
        <p:xfrm>
          <a:off x="533400" y="1951038"/>
          <a:ext cx="8215313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Основные параметры исполнения бюджета </a:t>
            </a:r>
            <a:r>
              <a:rPr lang="ru-RU" sz="2400" dirty="0" err="1" smtClean="0"/>
              <a:t>Зеленовского</a:t>
            </a:r>
            <a:r>
              <a:rPr lang="ru-RU" sz="2400" dirty="0" smtClean="0"/>
              <a:t> сельского поселения за 2017 год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394892"/>
              </p:ext>
            </p:extLst>
          </p:nvPr>
        </p:nvGraphicFramePr>
        <p:xfrm>
          <a:off x="443541" y="1270660"/>
          <a:ext cx="7749630" cy="41907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3691"/>
                <a:gridCol w="2242248"/>
                <a:gridCol w="2753691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Плановые показатели</a:t>
                      </a:r>
                      <a:endParaRPr lang="en-US" sz="1800" baseline="0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Фактическое исполнение</a:t>
                      </a:r>
                      <a:endParaRPr lang="ru-RU" sz="1800" dirty="0"/>
                    </a:p>
                  </a:txBody>
                  <a:tcPr marL="0" marR="0" marT="0" marB="0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5573,1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6892,2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1338,1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2665,3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8113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 из областного бюджета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3596,7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3596,7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6550,1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5989,7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</a:t>
                      </a:r>
                      <a:r>
                        <a:rPr lang="ru-RU" sz="1800" dirty="0" err="1" smtClean="0"/>
                        <a:t>профицит</a:t>
                      </a:r>
                      <a:r>
                        <a:rPr lang="ru-RU" sz="1800" dirty="0" smtClean="0"/>
                        <a:t>(+)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-977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latin typeface="Calibri"/>
                          <a:ea typeface="Calibri"/>
                          <a:cs typeface="Times New Roman"/>
                        </a:rPr>
                        <a:t>902,5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36059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</a:t>
            </a:r>
            <a:r>
              <a:rPr lang="ru-RU" sz="2000" dirty="0" err="1" smtClean="0"/>
              <a:t>Зеленовского</a:t>
            </a:r>
            <a:r>
              <a:rPr lang="ru-RU" sz="2000" dirty="0" smtClean="0"/>
              <a:t> сельского поселения за 2018 год исполнены в сумме</a:t>
            </a:r>
            <a:br>
              <a:rPr lang="ru-RU" sz="2000" dirty="0" smtClean="0"/>
            </a:br>
            <a:r>
              <a:rPr lang="ru-RU" sz="2000" dirty="0" smtClean="0"/>
              <a:t>6892,2тыс.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423,1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13313" y="1765465"/>
            <a:ext cx="1676402" cy="11776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480,1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89616" y="1781299"/>
            <a:ext cx="1577440" cy="11637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Государствен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ная</a:t>
            </a:r>
            <a:r>
              <a:rPr lang="ru-RU" dirty="0" smtClean="0">
                <a:solidFill>
                  <a:schemeClr val="tx1"/>
                </a:solidFill>
              </a:rPr>
              <a:t>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57061" y="1793175"/>
            <a:ext cx="1745671" cy="13300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32,4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Земельный налог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1672,8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16036" y="3236025"/>
            <a:ext cx="2452254" cy="10529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 физических лиц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37,9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19651" y="3344880"/>
            <a:ext cx="2230581" cy="9282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1891" y="4344391"/>
            <a:ext cx="2398815" cy="5838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Штрафы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27563" y="5118266"/>
            <a:ext cx="3823855" cy="9262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Финансовая помощь из других 4226,9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746666" y="4324599"/>
            <a:ext cx="4257304" cy="457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26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Зеленовского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 2018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011291"/>
              </p:ext>
            </p:extLst>
          </p:nvPr>
        </p:nvGraphicFramePr>
        <p:xfrm>
          <a:off x="421573" y="1505197"/>
          <a:ext cx="8417859" cy="5033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Расходы бюджета </a:t>
            </a:r>
            <a:r>
              <a:rPr lang="ru-RU" sz="2000" dirty="0" err="1" smtClean="0"/>
              <a:t>Зеленовского</a:t>
            </a:r>
            <a:r>
              <a:rPr lang="ru-RU" sz="2000" dirty="0" smtClean="0"/>
              <a:t> сельского поселения за 2017 год исполнены в сумме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5989,7тыс</a:t>
            </a:r>
            <a:r>
              <a:rPr lang="ru-RU" sz="2000" dirty="0" smtClean="0"/>
              <a:t>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4469,1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8214" y="1706086"/>
            <a:ext cx="3111335" cy="13577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политика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17,00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8931" y="1741713"/>
            <a:ext cx="1911926" cy="136962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496,6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5747" y="3241963"/>
            <a:ext cx="2444336" cy="12112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289,2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0399" y="3255815"/>
            <a:ext cx="2179123" cy="123305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77,1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22077" y="3253839"/>
            <a:ext cx="1219200" cy="123503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735,3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3767" y="4556165"/>
            <a:ext cx="1995054" cy="457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39838" y="3585161"/>
            <a:ext cx="1721922" cy="457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18214" y="4599708"/>
            <a:ext cx="3004456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97781" y="4627418"/>
            <a:ext cx="2159331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7517" y="5640779"/>
            <a:ext cx="3372592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24399" y="5638800"/>
            <a:ext cx="3908962" cy="7501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0,5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/>
              <a:t>Доля расходов бюджета </a:t>
            </a:r>
            <a:r>
              <a:rPr lang="ru-RU" sz="2000" dirty="0" err="1" smtClean="0"/>
              <a:t>Зеленовского</a:t>
            </a:r>
            <a:r>
              <a:rPr lang="ru-RU" sz="2000" dirty="0" smtClean="0"/>
              <a:t> сельского поселения за 2018год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407187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Поступления в бюджет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err="1" smtClean="0">
                <a:latin typeface="Times New Roman" pitchFamily="18" charset="0"/>
              </a:rPr>
              <a:t>Зеленовского</a:t>
            </a:r>
            <a:r>
              <a:rPr lang="ru-RU" sz="3500" b="1" dirty="0" smtClean="0">
                <a:latin typeface="Times New Roman" pitchFamily="18" charset="0"/>
              </a:rPr>
              <a:t> сельского поселения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620029"/>
              </p:ext>
            </p:extLst>
          </p:nvPr>
        </p:nvGraphicFramePr>
        <p:xfrm>
          <a:off x="533400" y="1951038"/>
          <a:ext cx="8215313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err="1" smtClean="0">
                <a:latin typeface="Times New Roman" pitchFamily="18" charset="0"/>
              </a:rPr>
              <a:t>Зеленовского</a:t>
            </a:r>
            <a:r>
              <a:rPr lang="ru-RU" sz="3500" b="1" dirty="0" smtClean="0">
                <a:latin typeface="Times New Roman" pitchFamily="18" charset="0"/>
              </a:rPr>
              <a:t>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590675"/>
              </p:ext>
            </p:extLst>
          </p:nvPr>
        </p:nvGraphicFramePr>
        <p:xfrm>
          <a:off x="533400" y="1900052"/>
          <a:ext cx="8215313" cy="4576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муниципального задания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687144"/>
              </p:ext>
            </p:extLst>
          </p:nvPr>
        </p:nvGraphicFramePr>
        <p:xfrm>
          <a:off x="533400" y="1951038"/>
          <a:ext cx="8215313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190</Words>
  <Application>Microsoft Office PowerPoint</Application>
  <PresentationFormat>Экран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Проект отчет                                                       об исполнении бюджета Зеленовского сельского поселения за 2018 год</vt:lpstr>
      <vt:lpstr>Основные параметры исполнения бюджета Зеленовского сельского поселения за 2017 год                                                                                                                         тыс руб</vt:lpstr>
      <vt:lpstr>Доходы бюджета Зеленовского сельского поселения за 2018 год исполнены в сумме 6892,2тыс. рублей</vt:lpstr>
      <vt:lpstr>Поступление собственных доходов в бюджет  Зеленовского сельского поселения в 2018 году</vt:lpstr>
      <vt:lpstr>Расходы бюджета Зеленовского сельского поселения за 2017 год исполнены в сумме 5989,7тыс. рублей</vt:lpstr>
      <vt:lpstr>Доля расходов бюджета Зеленовского сельского поселения за 2018год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admin</cp:lastModifiedBy>
  <cp:revision>112</cp:revision>
  <dcterms:created xsi:type="dcterms:W3CDTF">2014-05-06T10:06:48Z</dcterms:created>
  <dcterms:modified xsi:type="dcterms:W3CDTF">2019-01-25T10:37:57Z</dcterms:modified>
</cp:coreProperties>
</file>